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1692275" y="4411663"/>
            <a:ext cx="18669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2282825" y="2293938"/>
            <a:ext cx="6897688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396875" y="2133600"/>
            <a:ext cx="8423275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endParaRPr lang="zh-CN" altLang="en-US" dirty="0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endParaRPr lang="zh-CN" altLang="en-US" dirty="0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5262563" y="4076700"/>
            <a:ext cx="1397000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130425" y="4749800"/>
            <a:ext cx="7013575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lvl="0"/>
            <a:endParaRPr lang="zh-CN" altLang="en-US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lvl="0"/>
            <a:endParaRPr lang="zh-CN" altLang="en-US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690" y="36830"/>
            <a:ext cx="8467090" cy="1927225"/>
          </a:xfrm>
        </p:spPr>
        <p:txBody>
          <a:bodyPr/>
          <a:p>
            <a:r>
              <a:rPr lang="en-US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INDO-PERSIAN ARCHITECTURE: TAJ MAHAL: AGRA, RED FORT; DELHI</a:t>
            </a:r>
            <a:endParaRPr lang="en-US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330450"/>
            <a:ext cx="6858000" cy="2927350"/>
          </a:xfrm>
        </p:spPr>
        <p:txBody>
          <a:bodyPr/>
          <a:p>
            <a:endParaRPr lang="en-US"/>
          </a:p>
        </p:txBody>
      </p:sp>
      <p:pic>
        <p:nvPicPr>
          <p:cNvPr id="4" name="Picture 3" descr="104"/>
          <p:cNvPicPr>
            <a:picLocks noChangeAspect="1"/>
          </p:cNvPicPr>
          <p:nvPr/>
        </p:nvPicPr>
        <p:blipFill>
          <a:blip r:embed="rId1"/>
          <a:srcRect l="2438" t="41602" r="29139" b="19324"/>
          <a:stretch>
            <a:fillRect/>
          </a:stretch>
        </p:blipFill>
        <p:spPr>
          <a:xfrm rot="16200000">
            <a:off x="2202815" y="-154940"/>
            <a:ext cx="4859020" cy="9098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6"/>
          <p:cNvPicPr>
            <a:picLocks noChangeAspect="1"/>
          </p:cNvPicPr>
          <p:nvPr>
            <p:ph idx="1"/>
          </p:nvPr>
        </p:nvPicPr>
        <p:blipFill>
          <a:blip r:embed="rId1"/>
          <a:srcRect t="38819" r="20715" b="19206"/>
          <a:stretch>
            <a:fillRect/>
          </a:stretch>
        </p:blipFill>
        <p:spPr>
          <a:xfrm rot="5400000">
            <a:off x="1337310" y="-867410"/>
            <a:ext cx="6322695" cy="8851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6"/>
          <p:cNvPicPr>
            <a:picLocks noChangeAspect="1"/>
          </p:cNvPicPr>
          <p:nvPr>
            <p:ph idx="1"/>
          </p:nvPr>
        </p:nvPicPr>
        <p:blipFill>
          <a:blip r:embed="rId1"/>
          <a:srcRect t="631" r="20715" b="58656"/>
          <a:stretch>
            <a:fillRect/>
          </a:stretch>
        </p:blipFill>
        <p:spPr>
          <a:xfrm rot="5400000">
            <a:off x="1546860" y="-726440"/>
            <a:ext cx="5904230" cy="89954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8"/>
          <p:cNvPicPr>
            <a:picLocks noChangeAspect="1"/>
          </p:cNvPicPr>
          <p:nvPr>
            <p:ph idx="1"/>
          </p:nvPr>
        </p:nvPicPr>
        <p:blipFill>
          <a:blip r:embed="rId1"/>
          <a:srcRect t="40039" r="20854" b="19206"/>
          <a:stretch>
            <a:fillRect/>
          </a:stretch>
        </p:blipFill>
        <p:spPr>
          <a:xfrm rot="5400000">
            <a:off x="1508125" y="-792480"/>
            <a:ext cx="6045200" cy="9144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8"/>
          <p:cNvPicPr>
            <a:picLocks noChangeAspect="1"/>
          </p:cNvPicPr>
          <p:nvPr>
            <p:ph idx="1"/>
          </p:nvPr>
        </p:nvPicPr>
        <p:blipFill>
          <a:blip r:embed="rId1"/>
          <a:srcRect l="3337" t="631" r="22959" b="59540"/>
          <a:stretch>
            <a:fillRect/>
          </a:stretch>
        </p:blipFill>
        <p:spPr>
          <a:xfrm rot="5400000">
            <a:off x="1644650" y="-786130"/>
            <a:ext cx="6015990" cy="9169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10"/>
          <p:cNvPicPr>
            <a:picLocks noChangeAspect="1"/>
          </p:cNvPicPr>
          <p:nvPr>
            <p:ph idx="1"/>
          </p:nvPr>
        </p:nvPicPr>
        <p:blipFill>
          <a:blip r:embed="rId1"/>
          <a:srcRect t="41989" r="18451" b="20707"/>
          <a:stretch>
            <a:fillRect/>
          </a:stretch>
        </p:blipFill>
        <p:spPr>
          <a:xfrm rot="5400000">
            <a:off x="1321435" y="-866775"/>
            <a:ext cx="6443345" cy="89128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10"/>
          <p:cNvPicPr>
            <a:picLocks noChangeAspect="1"/>
          </p:cNvPicPr>
          <p:nvPr>
            <p:ph idx="1"/>
          </p:nvPr>
        </p:nvPicPr>
        <p:blipFill>
          <a:blip r:embed="rId1"/>
          <a:srcRect t="2217" r="20715" b="57955"/>
          <a:stretch>
            <a:fillRect/>
          </a:stretch>
        </p:blipFill>
        <p:spPr>
          <a:xfrm rot="5400000">
            <a:off x="1663065" y="-666115"/>
            <a:ext cx="5760720" cy="90417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WPS Presentation</Application>
  <PresentationFormat/>
  <Paragraphs>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SimSun</vt:lpstr>
      <vt:lpstr>Wingdings</vt:lpstr>
      <vt:lpstr>Arial Unicode MS</vt:lpstr>
      <vt:lpstr>Microsoft YaHei</vt:lpstr>
      <vt:lpstr>Calibri</vt:lpstr>
      <vt:lpstr>Art_mountaineering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INDO-PERSIAN ARCHITECTURE: TAJ MAHAL: AGRA, RED FORT; DELHI</dc:title>
  <dc:creator>Admin</dc:creator>
  <cp:lastModifiedBy>Admin</cp:lastModifiedBy>
  <cp:revision>1</cp:revision>
  <dcterms:created xsi:type="dcterms:W3CDTF">2022-08-06T16:17:37Z</dcterms:created>
  <dcterms:modified xsi:type="dcterms:W3CDTF">2022-08-06T16:17:38Z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1033-11.2.0.11191</vt:lpwstr>
  </property>
  <property fmtid="{D5CDD505-2E9C-101B-9397-08002B2CF9AE}" pid="3" name="ICV">
    <vt:lpwstr>ED9D37073A24452BB926259DB969D88E</vt:lpwstr>
  </property>
</Properties>
</file>